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</p:sldMasterIdLst>
  <p:notesMasterIdLst>
    <p:notesMasterId r:id="rId5"/>
  </p:notesMasterIdLst>
  <p:sldIdLst>
    <p:sldId id="256" r:id="rId3"/>
    <p:sldId id="257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5" d="100"/>
          <a:sy n="125" d="100"/>
        </p:scale>
        <p:origin x="90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86081ff321_2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g386081ff321_2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86081ff321_2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" name="Google Shape;111;g386081ff321_2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8" name="Google Shape;68;p1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75" name="Google Shape;75;p1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6" name="Google Shape;76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83" name="Google Shape;83;p2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5" name="Google Shape;85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88" name="Google Shape;88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92" name="Google Shape;92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endParaRPr/>
          </a:p>
        </p:txBody>
      </p:sp>
      <p:sp>
        <p:nvSpPr>
          <p:cNvPr id="100" name="Google Shape;100;p2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pic>
        <p:nvPicPr>
          <p:cNvPr id="101" name="Google Shape;101;p25" title="Captura de tela de 2025-10-10 16-07-53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3999" cy="52110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25" title="WhatsApp_Image_2025-10-06_at_21.01.12-removebg-preview.png"/>
          <p:cNvPicPr preferRelativeResize="0"/>
          <p:nvPr/>
        </p:nvPicPr>
        <p:blipFill rotWithShape="1">
          <a:blip r:embed="rId4">
            <a:alphaModFix/>
          </a:blip>
          <a:srcRect l="18046" t="32043" r="19249" b="38768"/>
          <a:stretch/>
        </p:blipFill>
        <p:spPr>
          <a:xfrm>
            <a:off x="552550" y="226275"/>
            <a:ext cx="1718050" cy="1000201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5"/>
          <p:cNvSpPr txBox="1"/>
          <p:nvPr/>
        </p:nvSpPr>
        <p:spPr>
          <a:xfrm>
            <a:off x="552550" y="2121750"/>
            <a:ext cx="52782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pt-BR" sz="3000" b="1" i="0" u="sng" strike="noStrike" cap="none">
                <a:solidFill>
                  <a:srgbClr val="29487C"/>
                </a:solidFill>
                <a:latin typeface="Times"/>
                <a:ea typeface="Times"/>
                <a:cs typeface="Times"/>
                <a:sym typeface="Times"/>
              </a:rPr>
              <a:t>PRESENTATION TITLE</a:t>
            </a:r>
            <a:endParaRPr sz="3000" b="1" i="0" u="sng" strike="noStrike" cap="none">
              <a:solidFill>
                <a:srgbClr val="29487C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04" name="Google Shape;104;p25"/>
          <p:cNvSpPr/>
          <p:nvPr/>
        </p:nvSpPr>
        <p:spPr>
          <a:xfrm>
            <a:off x="0" y="4527050"/>
            <a:ext cx="9191700" cy="684000"/>
          </a:xfrm>
          <a:prstGeom prst="rect">
            <a:avLst/>
          </a:prstGeom>
          <a:solidFill>
            <a:srgbClr val="29487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29487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25"/>
          <p:cNvSpPr/>
          <p:nvPr/>
        </p:nvSpPr>
        <p:spPr>
          <a:xfrm>
            <a:off x="-150" y="4491425"/>
            <a:ext cx="9191700" cy="357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6" name="Google Shape;106;p25" title="1641406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334275" y="4646312"/>
            <a:ext cx="578524" cy="4454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25"/>
          <p:cNvCxnSpPr/>
          <p:nvPr/>
        </p:nvCxnSpPr>
        <p:spPr>
          <a:xfrm>
            <a:off x="2310625" y="306075"/>
            <a:ext cx="0" cy="840600"/>
          </a:xfrm>
          <a:prstGeom prst="straightConnector1">
            <a:avLst/>
          </a:prstGeom>
          <a:noFill/>
          <a:ln w="9525" cap="flat" cmpd="sng">
            <a:solidFill>
              <a:srgbClr val="29487C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108" name="Google Shape;108;p25" title="logo_rodape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534544" y="4607586"/>
            <a:ext cx="1564682" cy="522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26" title="Captura de tela de 2025-10-10 16-07-53.png"/>
          <p:cNvPicPr preferRelativeResize="0"/>
          <p:nvPr/>
        </p:nvPicPr>
        <p:blipFill rotWithShape="1">
          <a:blip r:embed="rId3">
            <a:alphaModFix amt="46000"/>
          </a:blip>
          <a:srcRect/>
          <a:stretch/>
        </p:blipFill>
        <p:spPr>
          <a:xfrm>
            <a:off x="0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26" title="WhatsApp_Image_2025-10-06_at_21.01.12-removebg-preview.png"/>
          <p:cNvPicPr preferRelativeResize="0"/>
          <p:nvPr/>
        </p:nvPicPr>
        <p:blipFill rotWithShape="1">
          <a:blip r:embed="rId4">
            <a:alphaModFix/>
          </a:blip>
          <a:srcRect l="18046" t="32043" r="19249" b="38768"/>
          <a:stretch/>
        </p:blipFill>
        <p:spPr>
          <a:xfrm>
            <a:off x="552550" y="226275"/>
            <a:ext cx="1718050" cy="1000201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26"/>
          <p:cNvSpPr txBox="1"/>
          <p:nvPr/>
        </p:nvSpPr>
        <p:spPr>
          <a:xfrm>
            <a:off x="552550" y="4486925"/>
            <a:ext cx="30000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pt-BR" sz="1000" b="0" i="0" u="none" strike="noStrike" cap="non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www.events.sbmo.org.br/imoc2025</a:t>
            </a:r>
            <a:endParaRPr sz="1000" b="0" i="0" u="none" strike="noStrike" cap="non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pic>
        <p:nvPicPr>
          <p:cNvPr id="116" name="Google Shape;116;p26" title="logo_topo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767318" y="4453250"/>
            <a:ext cx="1511275" cy="580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26" title="Captura_de_tela_2025-10-13_100130-removebg-preview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348372" y="4486924"/>
            <a:ext cx="673927" cy="5136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p26"/>
          <p:cNvCxnSpPr/>
          <p:nvPr/>
        </p:nvCxnSpPr>
        <p:spPr>
          <a:xfrm>
            <a:off x="2310625" y="306075"/>
            <a:ext cx="0" cy="840600"/>
          </a:xfrm>
          <a:prstGeom prst="straightConnector1">
            <a:avLst/>
          </a:prstGeom>
          <a:noFill/>
          <a:ln w="9525" cap="flat" cmpd="sng">
            <a:solidFill>
              <a:srgbClr val="29487C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1B396D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Apresentação na tela (16:9)</PresentationFormat>
  <Paragraphs>2</Paragraphs>
  <Slides>2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Times</vt:lpstr>
      <vt:lpstr>Simple Light</vt:lpstr>
      <vt:lpstr>Simple Light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Geoberto Myrtoglou</dc:creator>
  <cp:lastModifiedBy>trip</cp:lastModifiedBy>
  <cp:revision>1</cp:revision>
  <dcterms:modified xsi:type="dcterms:W3CDTF">2025-10-21T19:28:12Z</dcterms:modified>
</cp:coreProperties>
</file>